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916" y="701695"/>
            <a:ext cx="10962167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救主歡喜的聲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latin typeface="Candara" panose="020E0502030303020204" pitchFamily="34" charset="0"/>
              </a:rPr>
              <a:t>I am coming lord</a:t>
            </a:r>
            <a:endParaRPr lang="en-PH" sz="40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0148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救主叫我近前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kun-cheng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我當聽從命令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than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31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‘Tis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Jesus calls me near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come obediently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2107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79945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知我軟弱易從私慾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Chai goa loan-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than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su-iok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使我會得成聖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Ho 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-seng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My weak and wayward heart He’ll touch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I may holy be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2622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43000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主我來就祢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Chu, 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我今就近祢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  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am coming, Lord,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coming now to Thee.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443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39703"/>
            <a:ext cx="12192000" cy="4295553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將祢所流的寶血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po-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洗我罪惡清潔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Wash me, cleanse me in the blood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flowed on calvary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7484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553" y="1727906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救主叫我儆醒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keng-seng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我當祈禱不停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‘Tis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Jesus calls me on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to watchfulness and prayer 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8101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79945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當行仁愛守主的誡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ai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  e  kai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直到進入天庭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Tit-kau chin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thian-teng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Walking in love keeping God’s law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at last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home to share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2101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56426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主我來就祢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Chu, 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我今就近祢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 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am coming, Lord,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coming now to Thee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3011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39703"/>
            <a:ext cx="12192000" cy="4295553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將祢所流的寶血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po-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洗我罪惡清潔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Wash me, cleanse me in the blood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flowed on calvary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874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14131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救主歡喜的聲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chu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hi  e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我當近前來聽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kun-cheng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</a:t>
            </a:r>
            <a:r>
              <a:rPr lang="en-US" altLang="zh-TW" sz="31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hear Thy welcome voice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calls me, Lord to Thee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6916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祢被我累致到流血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Li  ho  goa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lui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kau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救我罪人性命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cleansing in Thy precious blood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flowed on Calvary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939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41571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主我來就祢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Chu, 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我今就近祢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 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am coming, Lord,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coming now to Thee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92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81223"/>
            <a:ext cx="12192000" cy="4295553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將祢所流的寶血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po-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洗我罪惡清潔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Wash me, cleanse me in the blood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flowed on calvary.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769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86272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救主愛疼聲音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-im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我當刻牢在心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khek-tiau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sim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hear Thy loving voice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its sound entwines my heart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439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6916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擔我罪債釘十字架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choe-che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sip-ji-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愛我實在真深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sit-chai chin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My sins Thou carried at the cross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Thy deep love to impart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504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25805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主我來就祢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Chu,  goa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我今就近祢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 ta</a:t>
            </a:r>
            <a:r>
              <a:rPr lang="en-PH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am coming, Lord,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coming now to Thee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1423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39703"/>
            <a:ext cx="12192000" cy="4295553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將祢所流的寶血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Li 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po-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洗我罪惡清潔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Wash me, cleanse me in the blood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flowed on calvary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555323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545</TotalTime>
  <Words>792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Droplet</vt:lpstr>
      <vt:lpstr>救主歡喜的聲 I am coming lord</vt:lpstr>
      <vt:lpstr>1. 救主歡喜的聲， Kiu- chu  hoan- hi  e  sian, 我當近前來聽， Goa tioh kun-cheng lai thian;   1. I hear Thy welcome voice that calls me, Lord to Thee</vt:lpstr>
      <vt:lpstr>祢被我累致到流血， Li  ho  goa  lui  ti- kau  lau- huih, 救我罪人性命。 Kiu goa  choe- jin  sin- mia.  For cleansing in Thy precious blood that flowed on Calvary.</vt:lpstr>
      <vt:lpstr>(和) 主我來就祢， Chu,  goa  lai  chiu  Li, 我今就近祢， Goa  tan  chiu- kun  Li,  I am coming, Lord, coming now to Thee.</vt:lpstr>
      <vt:lpstr>       將祢所流的寶血， Chiong  Li  so  lau  e  po- huih, 洗我罪惡清潔。 Soe goa choe-ok chheng-khi.   Wash me, cleanse me in the blood that flowed on calvary.</vt:lpstr>
      <vt:lpstr>2. 救主愛疼聲音， Kiu-chu thian-thang sian-im, 我當刻牢在心， Goa tioh khek-tiau ti sim;  2. I hear Thy loving voice its sound entwines my heart</vt:lpstr>
      <vt:lpstr>擔我罪債釘十字架， Tan goa choe-che teng sip-ji-ke , 愛我實在真深。 Thian goa sit-chai chin chhim!   My sins Thou carried at the cross Thy deep love to impart</vt:lpstr>
      <vt:lpstr>(和) 主我來就祢， Chu,  goa  lai  chiu  Li, 我今就近祢， Goa  tan  chiu- kun  Li,  I am coming, Lord, coming now to Thee.</vt:lpstr>
      <vt:lpstr>       將祢所流的寶血， Chiong  Li  so  lau  e  po- huih, 洗我罪惡清潔。 Soe goa choe-ok chheng-khi.   Wash me, cleanse me in the blood that flowed on calvary.</vt:lpstr>
      <vt:lpstr>3. 救主叫我近前， Kiu-chu kio goa kun-cheng, 我當聽從命令， Goa tioh thian than beng-leng;  3. ‘Tis Jesus calls me near I come obediently</vt:lpstr>
      <vt:lpstr>知我軟弱易從私慾， Chai goa loan-jiok khoai than su-iok, 使我會得成聖。 Ho goa oe tit chian-seng.  My weak and wayward heart He’ll touch that I may holy be.</vt:lpstr>
      <vt:lpstr>(和) 主我來就祢， Chu,  goa  lai  chiu  Li, 我今就近祢， Goa   tan  chiu- kun  Li,   I am coming, Lord, coming now to Thee.</vt:lpstr>
      <vt:lpstr>       將祢所流的寶血， Chiong  Li  so  lau  e  po- huih, 洗我罪惡清潔。 Soe goa choe-ok chheng-khi.   Wash me, cleanse me in the blood that flowed on calvary.</vt:lpstr>
      <vt:lpstr>4. 救主叫我儆醒， Kiu-chu kio goa keng-seng, 我當祈禱不停， Goa tioh ki-to bo theng;  4. ‘Tis Jesus calls me on to watchfulness and prayer </vt:lpstr>
      <vt:lpstr>當行仁愛守主的誡， Tioh  kian  jin- ai  siu  Chu  e  kai, 直到進入天庭。 Tit-kau chin jip thian-teng.  Walking in love keeping God’s law at last heav’n home to share.</vt:lpstr>
      <vt:lpstr>(和) 主我來就祢， Chu,  goa  lai  chiu  Li, 我今就近祢， Goa  tan  chiu- kun  Li,   I am coming, Lord, coming now to Thee</vt:lpstr>
      <vt:lpstr>       將祢所流的寶血， Chiong  Li  so  lau  e  po- huih, 洗我罪惡清潔。 Soe goa choe-ok chheng-khi.   Wash me, cleanse me in the blood that flowed on calvary.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84</cp:revision>
  <dcterms:created xsi:type="dcterms:W3CDTF">2020-10-06T05:43:09Z</dcterms:created>
  <dcterms:modified xsi:type="dcterms:W3CDTF">2020-10-22T07:44:33Z</dcterms:modified>
</cp:coreProperties>
</file>